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40" d="100"/>
          <a:sy n="40" d="100"/>
        </p:scale>
        <p:origin x="468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82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0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95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580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31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75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481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52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070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52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07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801F-3C5D-4AD9-90AF-738D1BA9B926}" type="datetimeFigureOut">
              <a:rPr lang="en-US" smtClean="0"/>
              <a:t>8/25/2016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09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6324" b="5881"/>
          <a:stretch/>
        </p:blipFill>
        <p:spPr>
          <a:xfrm>
            <a:off x="0" y="144378"/>
            <a:ext cx="12192000" cy="758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535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0394" t="11061" r="11053" b="8018"/>
          <a:stretch/>
        </p:blipFill>
        <p:spPr>
          <a:xfrm>
            <a:off x="1267326" y="-368968"/>
            <a:ext cx="9577137" cy="789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9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9122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6333" t="25555" r="38417" b="17852"/>
          <a:stretch/>
        </p:blipFill>
        <p:spPr>
          <a:xfrm>
            <a:off x="2270760" y="441960"/>
            <a:ext cx="6446520" cy="582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377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159" b="6538"/>
          <a:stretch/>
        </p:blipFill>
        <p:spPr>
          <a:xfrm>
            <a:off x="0" y="128337"/>
            <a:ext cx="12192000" cy="753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76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3857" b="6209"/>
          <a:stretch/>
        </p:blipFill>
        <p:spPr>
          <a:xfrm>
            <a:off x="0" y="-96254"/>
            <a:ext cx="12192000" cy="77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94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3856" b="6374"/>
          <a:stretch/>
        </p:blipFill>
        <p:spPr>
          <a:xfrm>
            <a:off x="0" y="-96253"/>
            <a:ext cx="12192000" cy="7780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879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982" r="75658" b="6702"/>
          <a:stretch/>
        </p:blipFill>
        <p:spPr>
          <a:xfrm>
            <a:off x="0" y="208547"/>
            <a:ext cx="2967789" cy="744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32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323" b="6209"/>
          <a:stretch/>
        </p:blipFill>
        <p:spPr>
          <a:xfrm>
            <a:off x="0" y="144378"/>
            <a:ext cx="12192000" cy="755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324" b="6374"/>
          <a:stretch/>
        </p:blipFill>
        <p:spPr>
          <a:xfrm>
            <a:off x="0" y="144379"/>
            <a:ext cx="12192000" cy="753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03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653" b="6373"/>
          <a:stretch/>
        </p:blipFill>
        <p:spPr>
          <a:xfrm>
            <a:off x="0" y="176463"/>
            <a:ext cx="12192000" cy="750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52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9207" t="16320" r="26049" b="42721"/>
          <a:stretch/>
        </p:blipFill>
        <p:spPr>
          <a:xfrm>
            <a:off x="2342146" y="144380"/>
            <a:ext cx="6673517" cy="399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355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4333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Dietzel, Ranae N [AGRON]</dc:creator>
  <cp:lastModifiedBy>Dietzel, Ranae N [AGRON]</cp:lastModifiedBy>
  <cp:revision>11</cp:revision>
  <dcterms:created xsi:type="dcterms:W3CDTF">2016-08-03T19:50:48Z</dcterms:created>
  <dcterms:modified xsi:type="dcterms:W3CDTF">2016-08-26T19:35:00Z</dcterms:modified>
</cp:coreProperties>
</file>

<file path=docProps/thumbnail.jpeg>
</file>